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7510F-11C8-E90E-1EE4-B0F4F797F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C5B11E-3C5C-C1BE-4199-13F96DF58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DF511-6D01-D0E7-D081-258729F41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0882C-037C-9229-498E-9FC792CD0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A2102-4A89-FE72-7E4F-98006AF3C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3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D1381-D8BD-FBE6-191A-86BB2C44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AA004D-FFF7-FF68-5852-C943D367F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18A69-C433-D308-9544-172FCE02A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4B7D2-00C6-5CCE-EC1B-C23AE59FB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F3FF4-3A42-B211-C982-4A3CD87F2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9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D30E69-0090-19CB-B5BD-0574BE7DCD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F361-BB79-D7C9-6088-60B022892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0AA3B-3C7E-7064-B61E-C25825488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D294D-9D8F-67E9-78D2-24FBD61D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1883E-DA4D-ABD8-ECED-28FCE72D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5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59CDA-60EE-E13D-3A26-FB6CFAA54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D9BE8-FCC4-3B9E-319A-6DF7A35FA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4478C-52BB-A144-8ACA-B74EE7308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E7E14-7051-F4EF-A540-93BEC853E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ACAC-86AA-B431-2910-FB78AA06D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2013F-89AF-EC2E-78CC-5E6FEE76B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C71FA9-E129-C14C-ECE9-BAAAA5B2A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A098-9D3F-3AC7-C94A-5F5FC49A1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4A1BB-0AF5-20B4-8D53-5BB523099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106C3-AC8D-7546-ECDE-4DEF494AD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3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4B3E3-CA07-8B7F-446D-F08F379A8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1FB57-FF7C-D9C8-EDBC-AC9FD7628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A47B6-0788-9D0E-DCE7-1898CDE78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27CB9-E545-32BD-D3BB-E96DDD8FA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61861-285F-FB4E-EE71-42CCFB15A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4CBB6-B418-1099-E0DD-919E90334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5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5563C-4630-921E-E5BE-5A15FFEB1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7558D-1C5D-D02F-12DB-9791B6EED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FF404-65DA-0790-663E-9C0D72DB9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DD981-9A2A-8CA9-FEFE-8E93017B9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3EE23-3CA3-8CF5-F1A0-6B7CD1261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560A2F-94A7-93DD-7099-BFFFFA1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968251-24E4-0D8E-7994-EFBC4FC36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46351C-330E-2B5C-27F3-27C7B2A0F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7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FDE5B-B065-FD44-A292-91681AFFD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16F7F-3B8E-B135-F4E7-9881CF202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A80D0-5341-E29E-1B11-B592001E9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C98131-0033-6ECF-5375-359B66F05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8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BA0342-B515-4D0C-4C3B-5E40FAB7D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C5DD51-6204-AE68-179E-F1F2BDF1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5B2248-033F-EAEC-7911-959464FB8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0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BB3A4-5589-6BAC-0398-37BCFA5EA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51173-4AA5-B846-00E3-AAC121BC2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FEE6D3-18A6-CF71-7C82-2DCC033E9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7240B-0C17-4A5D-0471-DAEF9BB5F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6BD9A-F78F-0ABB-76D6-46B67D7D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617EB-A2E0-8980-EDB3-77C2732EF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5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1A749-D885-C00F-6D7E-78271E30D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120BE-9199-E698-6821-2DD18457E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C3273D-A6C0-2D4A-5A54-13F9957CC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C4A43-EDD6-D1FA-45A8-2DF5D985B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D13231-6079-91D3-5598-C2E9A71D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D351E3-67BC-95D0-CEE8-8A9B5643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5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80696-0630-8892-F855-3B184D25C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031A1-FA37-10CA-D17B-09340A271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6AC94-5DA2-24C4-A678-BF7B2AD35B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12268-DE91-EFFC-F25C-6ACD19486F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855B9-58BD-068A-791A-D6ED89FA56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7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2" name="Picture 4" descr="الدفع الإلكتروني عن طريق &quot;Apple Pay&quot; و &quot;Android Pay&quot; - اكسباند كارت">
            <a:extLst>
              <a:ext uri="{FF2B5EF4-FFF2-40B4-BE49-F238E27FC236}">
                <a16:creationId xmlns:a16="http://schemas.microsoft.com/office/drawing/2014/main" id="{2EA8307D-8A0F-5840-A012-66885B17107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77" y="581025"/>
            <a:ext cx="10001250" cy="60436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69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8" name="Picture 4" descr="المدفوعات في متناول يدك مع سامسونج باي | سامسونج الخليج">
            <a:extLst>
              <a:ext uri="{FF2B5EF4-FFF2-40B4-BE49-F238E27FC236}">
                <a16:creationId xmlns:a16="http://schemas.microsoft.com/office/drawing/2014/main" id="{4743A458-B971-BD17-B030-D105154CBD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78" b="24994"/>
          <a:stretch/>
        </p:blipFill>
        <p:spPr bwMode="auto">
          <a:xfrm>
            <a:off x="786934" y="289249"/>
            <a:ext cx="10618131" cy="5971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376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alshamsi</dc:creator>
  <cp:lastModifiedBy>aisha alshamsi</cp:lastModifiedBy>
  <cp:revision>3</cp:revision>
  <dcterms:created xsi:type="dcterms:W3CDTF">2024-01-22T15:40:34Z</dcterms:created>
  <dcterms:modified xsi:type="dcterms:W3CDTF">2024-01-22T15:51:41Z</dcterms:modified>
</cp:coreProperties>
</file>